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30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72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32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95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08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1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4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6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6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9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INFOGRAFIS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www.sitimustiani.com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7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nfografis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Infografis</a:t>
            </a:r>
            <a:r>
              <a:rPr lang="en-US" dirty="0" smtClean="0"/>
              <a:t> (</a:t>
            </a:r>
            <a:r>
              <a:rPr lang="en-US" i="1" dirty="0" err="1" smtClean="0"/>
              <a:t>infographic</a:t>
            </a:r>
            <a:r>
              <a:rPr lang="en-US" dirty="0" smtClean="0"/>
              <a:t>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singkatan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information </a:t>
            </a:r>
            <a:r>
              <a:rPr lang="en-US" dirty="0" smtClean="0"/>
              <a:t>+ </a:t>
            </a:r>
            <a:r>
              <a:rPr lang="en-US" i="1" dirty="0" smtClean="0"/>
              <a:t>Graphic. </a:t>
            </a:r>
          </a:p>
          <a:p>
            <a:pPr marL="0" indent="0">
              <a:buNone/>
            </a:pPr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visualisasi</a:t>
            </a:r>
            <a:r>
              <a:rPr lang="en-US" dirty="0" smtClean="0"/>
              <a:t> data, </a:t>
            </a:r>
            <a:r>
              <a:rPr lang="en-US" dirty="0" err="1" smtClean="0"/>
              <a:t>gagasan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bagan</a:t>
            </a:r>
            <a:r>
              <a:rPr lang="en-US" dirty="0" smtClean="0"/>
              <a:t>, </a:t>
            </a:r>
            <a:r>
              <a:rPr lang="en-US" dirty="0" err="1" smtClean="0"/>
              <a:t>grafis</a:t>
            </a:r>
            <a:r>
              <a:rPr lang="en-US" dirty="0" smtClean="0"/>
              <a:t>,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agar data, </a:t>
            </a:r>
            <a:r>
              <a:rPr lang="en-US" dirty="0" err="1" smtClean="0"/>
              <a:t>gagasan</a:t>
            </a:r>
            <a:r>
              <a:rPr lang="en-US" dirty="0" smtClean="0"/>
              <a:t>,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visual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84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dibuatnya</a:t>
            </a:r>
            <a:r>
              <a:rPr lang="en-US" dirty="0" smtClean="0"/>
              <a:t> </a:t>
            </a:r>
            <a:r>
              <a:rPr lang="en-US" dirty="0" err="1" smtClean="0"/>
              <a:t>infografis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mempersentasikan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data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memonitor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periodic </a:t>
            </a:r>
            <a:r>
              <a:rPr lang="en-US" dirty="0" err="1" smtClean="0"/>
              <a:t>setiap</a:t>
            </a:r>
            <a:r>
              <a:rPr lang="en-US" dirty="0" smtClean="0"/>
              <a:t> parameter </a:t>
            </a:r>
            <a:r>
              <a:rPr lang="en-US" dirty="0" err="1" smtClean="0"/>
              <a:t>perubahan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0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dibuatnya</a:t>
            </a:r>
            <a:r>
              <a:rPr lang="en-US" dirty="0" smtClean="0"/>
              <a:t> </a:t>
            </a:r>
            <a:r>
              <a:rPr lang="en-US" dirty="0" err="1" smtClean="0"/>
              <a:t>infografis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public speaking.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Menginformasikan</a:t>
            </a:r>
            <a:endParaRPr lang="en-US" dirty="0" smtClean="0"/>
          </a:p>
          <a:p>
            <a:pPr lvl="1"/>
            <a:r>
              <a:rPr lang="en-US" dirty="0" err="1" smtClean="0"/>
              <a:t>Menghibur</a:t>
            </a:r>
            <a:endParaRPr lang="en-US" dirty="0" smtClean="0"/>
          </a:p>
          <a:p>
            <a:pPr lvl="1"/>
            <a:r>
              <a:rPr lang="en-US" dirty="0" err="1" smtClean="0"/>
              <a:t>Mempersuasi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, </a:t>
            </a:r>
            <a:r>
              <a:rPr lang="en-US" dirty="0" err="1" smtClean="0"/>
              <a:t>pemempatkan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, </a:t>
            </a:r>
            <a:r>
              <a:rPr lang="en-US" dirty="0" err="1" smtClean="0"/>
              <a:t>menyimpulkan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dalaminfografis</a:t>
            </a:r>
            <a:r>
              <a:rPr lang="en-US" dirty="0" smtClean="0"/>
              <a:t> (Krum, 2013).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1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Visualisasi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visualisasi</a:t>
            </a:r>
            <a:r>
              <a:rPr lang="en-US" dirty="0" smtClean="0"/>
              <a:t> data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disarikan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format </a:t>
            </a:r>
            <a:r>
              <a:rPr lang="en-US" dirty="0" err="1" smtClean="0"/>
              <a:t>penyajian</a:t>
            </a:r>
            <a:r>
              <a:rPr lang="en-US" dirty="0" smtClean="0"/>
              <a:t> visual.</a:t>
            </a:r>
          </a:p>
          <a:p>
            <a:r>
              <a:rPr lang="en-US" dirty="0" err="1" smtClean="0"/>
              <a:t>Infografis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5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166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INFOGRAFIS</vt:lpstr>
      <vt:lpstr>Pengertian Infografis</vt:lpstr>
      <vt:lpstr>Tujuan dibuatnya infografis</vt:lpstr>
      <vt:lpstr>Tujuan dibuatnya infografis</vt:lpstr>
      <vt:lpstr>Infografis vs Visualisasi Data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INFOGRAFIS</dc:title>
  <dc:creator>ASUS</dc:creator>
  <cp:lastModifiedBy>ASUS</cp:lastModifiedBy>
  <cp:revision>4</cp:revision>
  <dcterms:created xsi:type="dcterms:W3CDTF">2016-10-18T03:45:42Z</dcterms:created>
  <dcterms:modified xsi:type="dcterms:W3CDTF">2016-10-18T07:27:10Z</dcterms:modified>
</cp:coreProperties>
</file>